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3" r:id="rId5"/>
    <p:sldId id="257" r:id="rId6"/>
    <p:sldId id="256" r:id="rId7"/>
    <p:sldId id="262" r:id="rId8"/>
    <p:sldId id="259" r:id="rId9"/>
    <p:sldId id="258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F5A16-B168-48BB-9212-B69C9C7A23FA}" v="17" dt="2025-02-26T05:29:44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>
        <p:scale>
          <a:sx n="80" d="100"/>
          <a:sy n="80" d="100"/>
        </p:scale>
        <p:origin x="740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Peignoux" userId="ad7bee5c-a6d0-4c2a-a684-03495171903e" providerId="ADAL" clId="{77CF5A16-B168-48BB-9212-B69C9C7A23FA}"/>
    <pc:docChg chg="undo custSel addSld delSld modSld sldOrd">
      <pc:chgData name="Gregory Peignoux" userId="ad7bee5c-a6d0-4c2a-a684-03495171903e" providerId="ADAL" clId="{77CF5A16-B168-48BB-9212-B69C9C7A23FA}" dt="2025-02-26T06:53:35.185" v="409" actId="20577"/>
      <pc:docMkLst>
        <pc:docMk/>
      </pc:docMkLst>
      <pc:sldChg chg="addSp modSp mod">
        <pc:chgData name="Gregory Peignoux" userId="ad7bee5c-a6d0-4c2a-a684-03495171903e" providerId="ADAL" clId="{77CF5A16-B168-48BB-9212-B69C9C7A23FA}" dt="2025-02-26T05:25:25.430" v="179" actId="20577"/>
        <pc:sldMkLst>
          <pc:docMk/>
          <pc:sldMk cId="801581963" sldId="256"/>
        </pc:sldMkLst>
        <pc:spChg chg="add mod">
          <ac:chgData name="Gregory Peignoux" userId="ad7bee5c-a6d0-4c2a-a684-03495171903e" providerId="ADAL" clId="{77CF5A16-B168-48BB-9212-B69C9C7A23FA}" dt="2025-02-26T05:25:25.430" v="179" actId="20577"/>
          <ac:spMkLst>
            <pc:docMk/>
            <pc:sldMk cId="801581963" sldId="256"/>
            <ac:spMk id="3" creationId="{EEC3D5A2-2CDA-C0C5-3CFF-7B7DAEDF6F39}"/>
          </ac:spMkLst>
        </pc:spChg>
        <pc:picChg chg="add mod ord">
          <ac:chgData name="Gregory Peignoux" userId="ad7bee5c-a6d0-4c2a-a684-03495171903e" providerId="ADAL" clId="{77CF5A16-B168-48BB-9212-B69C9C7A23FA}" dt="2025-02-26T05:19:50.125" v="92"/>
          <ac:picMkLst>
            <pc:docMk/>
            <pc:sldMk cId="801581963" sldId="256"/>
            <ac:picMk id="2" creationId="{855A8468-07AF-3E3C-C7C7-4E9332C0F05B}"/>
          </ac:picMkLst>
        </pc:picChg>
        <pc:picChg chg="mod">
          <ac:chgData name="Gregory Peignoux" userId="ad7bee5c-a6d0-4c2a-a684-03495171903e" providerId="ADAL" clId="{77CF5A16-B168-48BB-9212-B69C9C7A23FA}" dt="2025-02-26T04:38:49.544" v="39" actId="555"/>
          <ac:picMkLst>
            <pc:docMk/>
            <pc:sldMk cId="801581963" sldId="256"/>
            <ac:picMk id="9" creationId="{69AFFA15-ED35-7498-9FC1-05CD58C3D7EA}"/>
          </ac:picMkLst>
        </pc:picChg>
      </pc:sldChg>
      <pc:sldChg chg="addSp delSp modSp mod">
        <pc:chgData name="Gregory Peignoux" userId="ad7bee5c-a6d0-4c2a-a684-03495171903e" providerId="ADAL" clId="{77CF5A16-B168-48BB-9212-B69C9C7A23FA}" dt="2025-02-26T06:53:35.185" v="409" actId="20577"/>
        <pc:sldMkLst>
          <pc:docMk/>
          <pc:sldMk cId="1593452392" sldId="257"/>
        </pc:sldMkLst>
        <pc:spChg chg="add mod">
          <ac:chgData name="Gregory Peignoux" userId="ad7bee5c-a6d0-4c2a-a684-03495171903e" providerId="ADAL" clId="{77CF5A16-B168-48BB-9212-B69C9C7A23FA}" dt="2025-02-26T06:53:35.185" v="409" actId="20577"/>
          <ac:spMkLst>
            <pc:docMk/>
            <pc:sldMk cId="1593452392" sldId="257"/>
            <ac:spMk id="6" creationId="{822E2C91-9667-31D2-D72F-7578930BB1E1}"/>
          </ac:spMkLst>
        </pc:spChg>
        <pc:picChg chg="add del">
          <ac:chgData name="Gregory Peignoux" userId="ad7bee5c-a6d0-4c2a-a684-03495171903e" providerId="ADAL" clId="{77CF5A16-B168-48BB-9212-B69C9C7A23FA}" dt="2025-02-26T04:39:10.518" v="42" actId="22"/>
          <ac:picMkLst>
            <pc:docMk/>
            <pc:sldMk cId="1593452392" sldId="257"/>
            <ac:picMk id="3" creationId="{E953FED1-2378-AE9D-2284-9D24ECFA7F47}"/>
          </ac:picMkLst>
        </pc:picChg>
        <pc:picChg chg="add mod ord">
          <ac:chgData name="Gregory Peignoux" userId="ad7bee5c-a6d0-4c2a-a684-03495171903e" providerId="ADAL" clId="{77CF5A16-B168-48BB-9212-B69C9C7A23FA}" dt="2025-02-26T05:19:52.847" v="93"/>
          <ac:picMkLst>
            <pc:docMk/>
            <pc:sldMk cId="1593452392" sldId="257"/>
            <ac:picMk id="4" creationId="{286EF5A2-E040-18AB-DB57-40B59E84C81E}"/>
          </ac:picMkLst>
        </pc:picChg>
        <pc:picChg chg="mod">
          <ac:chgData name="Gregory Peignoux" userId="ad7bee5c-a6d0-4c2a-a684-03495171903e" providerId="ADAL" clId="{77CF5A16-B168-48BB-9212-B69C9C7A23FA}" dt="2025-02-26T04:38:54" v="40" actId="555"/>
          <ac:picMkLst>
            <pc:docMk/>
            <pc:sldMk cId="1593452392" sldId="257"/>
            <ac:picMk id="5" creationId="{D31EF6CE-6116-A324-E0E7-E65E122D4D2E}"/>
          </ac:picMkLst>
        </pc:picChg>
      </pc:sldChg>
      <pc:sldChg chg="addSp modSp mod ord">
        <pc:chgData name="Gregory Peignoux" userId="ad7bee5c-a6d0-4c2a-a684-03495171903e" providerId="ADAL" clId="{77CF5A16-B168-48BB-9212-B69C9C7A23FA}" dt="2025-02-26T06:52:17.261" v="308" actId="20577"/>
        <pc:sldMkLst>
          <pc:docMk/>
          <pc:sldMk cId="3855828267" sldId="258"/>
        </pc:sldMkLst>
        <pc:spChg chg="add mod">
          <ac:chgData name="Gregory Peignoux" userId="ad7bee5c-a6d0-4c2a-a684-03495171903e" providerId="ADAL" clId="{77CF5A16-B168-48BB-9212-B69C9C7A23FA}" dt="2025-02-26T06:52:17.261" v="308" actId="20577"/>
          <ac:spMkLst>
            <pc:docMk/>
            <pc:sldMk cId="3855828267" sldId="258"/>
            <ac:spMk id="3" creationId="{4364700C-8F09-3F6E-CAB8-6577536D85A4}"/>
          </ac:spMkLst>
        </pc:spChg>
        <pc:picChg chg="add mod ord">
          <ac:chgData name="Gregory Peignoux" userId="ad7bee5c-a6d0-4c2a-a684-03495171903e" providerId="ADAL" clId="{77CF5A16-B168-48BB-9212-B69C9C7A23FA}" dt="2025-02-26T05:19:43.271" v="90"/>
          <ac:picMkLst>
            <pc:docMk/>
            <pc:sldMk cId="3855828267" sldId="258"/>
            <ac:picMk id="2" creationId="{58EB298B-E3A1-F1E7-DF82-8C314078EB8B}"/>
          </ac:picMkLst>
        </pc:picChg>
        <pc:picChg chg="mod">
          <ac:chgData name="Gregory Peignoux" userId="ad7bee5c-a6d0-4c2a-a684-03495171903e" providerId="ADAL" clId="{77CF5A16-B168-48BB-9212-B69C9C7A23FA}" dt="2025-02-26T04:38:41.450" v="37" actId="555"/>
          <ac:picMkLst>
            <pc:docMk/>
            <pc:sldMk cId="3855828267" sldId="258"/>
            <ac:picMk id="5" creationId="{31B75CA6-BC78-F571-5B50-298443735247}"/>
          </ac:picMkLst>
        </pc:picChg>
      </pc:sldChg>
      <pc:sldChg chg="addSp modSp mod ord">
        <pc:chgData name="Gregory Peignoux" userId="ad7bee5c-a6d0-4c2a-a684-03495171903e" providerId="ADAL" clId="{77CF5A16-B168-48BB-9212-B69C9C7A23FA}" dt="2025-02-26T06:53:12.126" v="389" actId="20577"/>
        <pc:sldMkLst>
          <pc:docMk/>
          <pc:sldMk cId="339374655" sldId="259"/>
        </pc:sldMkLst>
        <pc:spChg chg="add mod">
          <ac:chgData name="Gregory Peignoux" userId="ad7bee5c-a6d0-4c2a-a684-03495171903e" providerId="ADAL" clId="{77CF5A16-B168-48BB-9212-B69C9C7A23FA}" dt="2025-02-26T06:53:12.126" v="389" actId="20577"/>
          <ac:spMkLst>
            <pc:docMk/>
            <pc:sldMk cId="339374655" sldId="259"/>
            <ac:spMk id="6" creationId="{3632A2BD-3259-828E-3757-EB949625D5D9}"/>
          </ac:spMkLst>
        </pc:spChg>
        <pc:picChg chg="mod">
          <ac:chgData name="Gregory Peignoux" userId="ad7bee5c-a6d0-4c2a-a684-03495171903e" providerId="ADAL" clId="{77CF5A16-B168-48BB-9212-B69C9C7A23FA}" dt="2025-02-26T04:38:30.288" v="34" actId="555"/>
          <ac:picMkLst>
            <pc:docMk/>
            <pc:sldMk cId="339374655" sldId="259"/>
            <ac:picMk id="4" creationId="{B59C3942-524D-E70E-9B21-FB30E8F540B5}"/>
          </ac:picMkLst>
        </pc:picChg>
        <pc:picChg chg="add mod ord">
          <ac:chgData name="Gregory Peignoux" userId="ad7bee5c-a6d0-4c2a-a684-03495171903e" providerId="ADAL" clId="{77CF5A16-B168-48BB-9212-B69C9C7A23FA}" dt="2025-02-26T05:19:40.568" v="89"/>
          <ac:picMkLst>
            <pc:docMk/>
            <pc:sldMk cId="339374655" sldId="259"/>
            <ac:picMk id="5" creationId="{5F77B38A-1502-4867-A516-16598AA7D289}"/>
          </ac:picMkLst>
        </pc:picChg>
      </pc:sldChg>
      <pc:sldChg chg="addSp modSp mod">
        <pc:chgData name="Gregory Peignoux" userId="ad7bee5c-a6d0-4c2a-a684-03495171903e" providerId="ADAL" clId="{77CF5A16-B168-48BB-9212-B69C9C7A23FA}" dt="2025-02-26T06:52:30.691" v="330" actId="20577"/>
        <pc:sldMkLst>
          <pc:docMk/>
          <pc:sldMk cId="2992956666" sldId="260"/>
        </pc:sldMkLst>
        <pc:spChg chg="add mod">
          <ac:chgData name="Gregory Peignoux" userId="ad7bee5c-a6d0-4c2a-a684-03495171903e" providerId="ADAL" clId="{77CF5A16-B168-48BB-9212-B69C9C7A23FA}" dt="2025-02-26T06:52:30.691" v="330" actId="20577"/>
          <ac:spMkLst>
            <pc:docMk/>
            <pc:sldMk cId="2992956666" sldId="260"/>
            <ac:spMk id="7" creationId="{8D634CBD-C321-FC79-4840-166C275E590D}"/>
          </ac:spMkLst>
        </pc:spChg>
        <pc:picChg chg="mod">
          <ac:chgData name="Gregory Peignoux" userId="ad7bee5c-a6d0-4c2a-a684-03495171903e" providerId="ADAL" clId="{77CF5A16-B168-48BB-9212-B69C9C7A23FA}" dt="2025-02-26T04:38:27.542" v="33" actId="555"/>
          <ac:picMkLst>
            <pc:docMk/>
            <pc:sldMk cId="2992956666" sldId="260"/>
            <ac:picMk id="5" creationId="{664FF9E6-53E5-D7EC-FA1D-26541F11511B}"/>
          </ac:picMkLst>
        </pc:picChg>
        <pc:picChg chg="add mod ord">
          <ac:chgData name="Gregory Peignoux" userId="ad7bee5c-a6d0-4c2a-a684-03495171903e" providerId="ADAL" clId="{77CF5A16-B168-48BB-9212-B69C9C7A23FA}" dt="2025-02-26T05:19:38.043" v="88"/>
          <ac:picMkLst>
            <pc:docMk/>
            <pc:sldMk cId="2992956666" sldId="260"/>
            <ac:picMk id="6" creationId="{C873C25E-05E2-9EF0-26E6-74A8A60639B2}"/>
          </ac:picMkLst>
        </pc:picChg>
      </pc:sldChg>
      <pc:sldChg chg="addSp modSp mod">
        <pc:chgData name="Gregory Peignoux" userId="ad7bee5c-a6d0-4c2a-a684-03495171903e" providerId="ADAL" clId="{77CF5A16-B168-48BB-9212-B69C9C7A23FA}" dt="2025-02-26T06:52:39.706" v="350" actId="20577"/>
        <pc:sldMkLst>
          <pc:docMk/>
          <pc:sldMk cId="984491270" sldId="261"/>
        </pc:sldMkLst>
        <pc:spChg chg="add mod">
          <ac:chgData name="Gregory Peignoux" userId="ad7bee5c-a6d0-4c2a-a684-03495171903e" providerId="ADAL" clId="{77CF5A16-B168-48BB-9212-B69C9C7A23FA}" dt="2025-02-26T06:52:39.706" v="350" actId="20577"/>
          <ac:spMkLst>
            <pc:docMk/>
            <pc:sldMk cId="984491270" sldId="261"/>
            <ac:spMk id="8" creationId="{45BF99B4-CA73-9224-D475-EC6E84548C4D}"/>
          </ac:spMkLst>
        </pc:spChg>
        <pc:picChg chg="mod">
          <ac:chgData name="Gregory Peignoux" userId="ad7bee5c-a6d0-4c2a-a684-03495171903e" providerId="ADAL" clId="{77CF5A16-B168-48BB-9212-B69C9C7A23FA}" dt="2025-02-26T04:38:24.056" v="32" actId="555"/>
          <ac:picMkLst>
            <pc:docMk/>
            <pc:sldMk cId="984491270" sldId="261"/>
            <ac:picMk id="6" creationId="{77B1913C-4E26-1400-D5A4-251FB19A6F00}"/>
          </ac:picMkLst>
        </pc:picChg>
        <pc:picChg chg="add mod ord">
          <ac:chgData name="Gregory Peignoux" userId="ad7bee5c-a6d0-4c2a-a684-03495171903e" providerId="ADAL" clId="{77CF5A16-B168-48BB-9212-B69C9C7A23FA}" dt="2025-02-26T05:19:33.541" v="87" actId="167"/>
          <ac:picMkLst>
            <pc:docMk/>
            <pc:sldMk cId="984491270" sldId="261"/>
            <ac:picMk id="7" creationId="{502AB20E-BDC2-7A59-EA16-E71A3D344FDA}"/>
          </ac:picMkLst>
        </pc:picChg>
      </pc:sldChg>
      <pc:sldChg chg="addSp delSp modSp new mod">
        <pc:chgData name="Gregory Peignoux" userId="ad7bee5c-a6d0-4c2a-a684-03495171903e" providerId="ADAL" clId="{77CF5A16-B168-48BB-9212-B69C9C7A23FA}" dt="2025-02-26T06:53:24.574" v="408" actId="20577"/>
        <pc:sldMkLst>
          <pc:docMk/>
          <pc:sldMk cId="4245240056" sldId="262"/>
        </pc:sldMkLst>
        <pc:spChg chg="del">
          <ac:chgData name="Gregory Peignoux" userId="ad7bee5c-a6d0-4c2a-a684-03495171903e" providerId="ADAL" clId="{77CF5A16-B168-48BB-9212-B69C9C7A23FA}" dt="2025-02-26T04:35:58.499" v="9" actId="478"/>
          <ac:spMkLst>
            <pc:docMk/>
            <pc:sldMk cId="4245240056" sldId="262"/>
            <ac:spMk id="2" creationId="{CD399083-5B5D-FF3B-A1AF-95BC30C4D8F1}"/>
          </ac:spMkLst>
        </pc:spChg>
        <pc:spChg chg="del">
          <ac:chgData name="Gregory Peignoux" userId="ad7bee5c-a6d0-4c2a-a684-03495171903e" providerId="ADAL" clId="{77CF5A16-B168-48BB-9212-B69C9C7A23FA}" dt="2025-02-26T04:36:00.066" v="10" actId="478"/>
          <ac:spMkLst>
            <pc:docMk/>
            <pc:sldMk cId="4245240056" sldId="262"/>
            <ac:spMk id="3" creationId="{3171AD3B-F47E-6A7B-810D-9600A00BEB37}"/>
          </ac:spMkLst>
        </pc:spChg>
        <pc:spChg chg="add mod">
          <ac:chgData name="Gregory Peignoux" userId="ad7bee5c-a6d0-4c2a-a684-03495171903e" providerId="ADAL" clId="{77CF5A16-B168-48BB-9212-B69C9C7A23FA}" dt="2025-02-26T06:53:24.574" v="408" actId="20577"/>
          <ac:spMkLst>
            <pc:docMk/>
            <pc:sldMk cId="4245240056" sldId="262"/>
            <ac:spMk id="7" creationId="{0AB2C528-BA2B-E3B0-AE85-63D4CDDD1ED2}"/>
          </ac:spMkLst>
        </pc:spChg>
        <pc:picChg chg="add mod">
          <ac:chgData name="Gregory Peignoux" userId="ad7bee5c-a6d0-4c2a-a684-03495171903e" providerId="ADAL" clId="{77CF5A16-B168-48BB-9212-B69C9C7A23FA}" dt="2025-02-26T04:38:37.947" v="36" actId="555"/>
          <ac:picMkLst>
            <pc:docMk/>
            <pc:sldMk cId="4245240056" sldId="262"/>
            <ac:picMk id="5" creationId="{7FFDA6B9-FD84-4704-E9FC-E89F77AB8086}"/>
          </ac:picMkLst>
        </pc:picChg>
        <pc:picChg chg="add mod ord">
          <ac:chgData name="Gregory Peignoux" userId="ad7bee5c-a6d0-4c2a-a684-03495171903e" providerId="ADAL" clId="{77CF5A16-B168-48BB-9212-B69C9C7A23FA}" dt="2025-02-26T05:19:45.898" v="91"/>
          <ac:picMkLst>
            <pc:docMk/>
            <pc:sldMk cId="4245240056" sldId="262"/>
            <ac:picMk id="6" creationId="{EFA6FC9E-D620-E073-BA91-352BC39BE229}"/>
          </ac:picMkLst>
        </pc:picChg>
      </pc:sldChg>
      <pc:sldChg chg="addSp modSp add mod ord">
        <pc:chgData name="Gregory Peignoux" userId="ad7bee5c-a6d0-4c2a-a684-03495171903e" providerId="ADAL" clId="{77CF5A16-B168-48BB-9212-B69C9C7A23FA}" dt="2025-02-26T04:42:28.528" v="76" actId="207"/>
        <pc:sldMkLst>
          <pc:docMk/>
          <pc:sldMk cId="0" sldId="263"/>
        </pc:sldMkLst>
        <pc:spChg chg="add mod">
          <ac:chgData name="Gregory Peignoux" userId="ad7bee5c-a6d0-4c2a-a684-03495171903e" providerId="ADAL" clId="{77CF5A16-B168-48BB-9212-B69C9C7A23FA}" dt="2025-02-26T04:42:28.528" v="76" actId="207"/>
          <ac:spMkLst>
            <pc:docMk/>
            <pc:sldMk cId="0" sldId="263"/>
            <ac:spMk id="2" creationId="{3532689A-AB74-B131-8934-2374B6DFB1BE}"/>
          </ac:spMkLst>
        </pc:spChg>
      </pc:sldChg>
      <pc:sldChg chg="add del">
        <pc:chgData name="Gregory Peignoux" userId="ad7bee5c-a6d0-4c2a-a684-03495171903e" providerId="ADAL" clId="{77CF5A16-B168-48BB-9212-B69C9C7A23FA}" dt="2025-02-26T05:18:54.488" v="79" actId="47"/>
        <pc:sldMkLst>
          <pc:docMk/>
          <pc:sldMk cId="0" sldId="2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877F-50B2-6F7F-498F-F682D20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23326-5488-93E7-8619-B529691CD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AF82-466A-EA73-F45C-4DFBED64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1761C-1DC8-7DDF-EF04-6D67275A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16382-E92D-9503-B187-EA84D5E6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471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DCAC1-AFE0-5F76-61C8-C280D047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09E5-2F7F-1CD5-1A02-86ADAFEFE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7BE7E-2123-47AE-2FD4-516D91D6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978FA-41F0-F3A9-7746-1759956B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2B120-939E-1AD8-ECF0-1E346FEC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428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2A508D-0A2F-F51E-6F49-B390BDC5B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9E59D-696F-09D7-0423-727B865B8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B23EC-0454-C3E6-47BA-E86CDC2B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00496-A9E3-6716-902E-84C91C298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02CC5-5218-DFE6-0497-4489C6F3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213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3500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EBA1E-D43C-6440-D651-EC90C262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F49A0-677D-67FB-E36A-D2D3341F8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8F66C-D34A-872F-9B20-3BCFA300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C593-7586-5D8F-DCED-33E363D9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1C3EC-8129-CC7F-2EFF-33A18804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644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7219-49B3-C53D-B64D-46A21467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4AF75-BA96-A9AA-6872-EE41FA542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D41EA-D24D-91F7-D619-B113ACC2E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3A3F6-8E9B-094E-38D4-0F2F35CC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685A1-BC6A-24CE-C0DB-5449719F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86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F806-E453-1C96-E65E-3B2079FD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419A-3600-5EB2-1555-72BE81AB2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29AB2-D1F2-D010-4711-19DCB6216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330B6-0C9B-4A88-E652-6647FFD12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24455-7583-69FD-6B95-6AC638C8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AE2CF-7587-2C99-1A71-8789968B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545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990A-4B53-B86C-A198-5A81BAEC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C49F2-02FB-BC6C-0C9D-96DA7192D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9B8A5-C02F-F811-D005-0492F0375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8D59D-9C8C-7259-89D3-A7E76FD5D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74FBD-0EB9-F19B-FF83-4A73CBF55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A54C4-86FB-759C-A17A-12D7C4F7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1458E-49A1-6DCD-8E44-CEACAF61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99BFB-7E5B-DA8A-F883-7B9EF492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37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8773-7A69-0ABF-D7B1-FFE14D99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F3B84-9337-0C5D-EE99-B888A4B3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2B53E-B38A-38D1-C770-F87D5A41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883D1-6B6A-E422-6680-58CC6922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072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9E5E38-C716-5B26-2562-455FB3CA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43938-417C-B538-B170-BB378F2E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F77E4-F2F8-1751-7E4A-C7C121DE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662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7614-296C-5395-9F6A-80E4D9633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49542-DDD3-B987-BC23-6BFFE30C2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9B133-A76E-37E0-A5A7-5F3B0C036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04F5D-9605-E0FF-00A7-2AAE94494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B3156-EBF8-A7B3-8EBE-5C4AFA16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5FC5C-014A-37B5-0B19-DA18AA51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055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02ED-958E-3AAD-D34F-3EBFD0D1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6391B-2782-DC98-D639-64DF6F6D4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BB5F9-5441-1CD4-A422-02F0EC6AA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22E5C-79A7-6F09-0F6F-3F4784AEE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AA100-B68E-2B3A-C50B-E1B710BB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EC66A-C754-330E-A8C7-94B1C6C6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73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64974-5410-F6E9-0AF3-977DF0D5C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06F27-D7F0-24F8-FD58-A1A74B055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B81B0-D1EE-3E60-9FD9-8353ADCFB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E4EF95-2D6D-4E45-A93A-20EFCCA8AE51}" type="datetimeFigureOut">
              <a:rPr lang="en-AU" smtClean="0"/>
              <a:t>26/02/2025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18AC4-8B70-70ED-08C6-7F36CA139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85308-764B-5C39-85AB-B8E3191CA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C15F08-BFD5-4088-8361-7ABE436E20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011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E4969_25.jpg" descr="E4969_25.jpg"/>
          <p:cNvPicPr>
            <a:picLocks noChangeAspect="1"/>
          </p:cNvPicPr>
          <p:nvPr/>
        </p:nvPicPr>
        <p:blipFill>
          <a:blip r:embed="rId2"/>
          <a:srcRect l="25061" t="16892" r="25061" b="16233"/>
          <a:stretch>
            <a:fillRect/>
          </a:stretch>
        </p:blipFill>
        <p:spPr>
          <a:xfrm>
            <a:off x="-72208" y="-54934"/>
            <a:ext cx="12336416" cy="7037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Eftsure-Logo-White.png" descr="Eftsure-Logo-White.png"/>
          <p:cNvPicPr>
            <a:picLocks noChangeAspect="1"/>
          </p:cNvPicPr>
          <p:nvPr/>
        </p:nvPicPr>
        <p:blipFill>
          <a:blip r:embed="rId3"/>
          <a:srcRect l="12353" t="27145" r="12353" b="27145"/>
          <a:stretch>
            <a:fillRect/>
          </a:stretch>
        </p:blipFill>
        <p:spPr>
          <a:xfrm>
            <a:off x="4685584" y="2026186"/>
            <a:ext cx="2750385" cy="938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Dynamics-365-Logo-White.png" descr="Dynamics-365-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742" y="3290408"/>
            <a:ext cx="3469333" cy="195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289" y="7515912"/>
            <a:ext cx="1384535" cy="29633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A666B-75EB-DF73-0648-4EF4FFB460DE}"/>
              </a:ext>
            </a:extLst>
          </p:cNvPr>
          <p:cNvSpPr txBox="1"/>
          <p:nvPr/>
        </p:nvSpPr>
        <p:spPr>
          <a:xfrm>
            <a:off x="5531154" y="3055438"/>
            <a:ext cx="1168269" cy="67710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rgbClr val="0E4CFF"/>
                </a:solidFill>
                <a:latin typeface="Founders Grotesk Light" panose="020B0303030202060203" pitchFamily="34" charset="77"/>
                <a:sym typeface="Founders Grotesk"/>
              </a:rPr>
              <a:t>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32689A-AB74-B131-8934-2374B6DFB1BE}"/>
              </a:ext>
            </a:extLst>
          </p:cNvPr>
          <p:cNvSpPr txBox="1"/>
          <p:nvPr/>
        </p:nvSpPr>
        <p:spPr>
          <a:xfrm>
            <a:off x="-72208" y="4982914"/>
            <a:ext cx="12336416" cy="67710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Minority Owned &amp; Ethnicity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a Backgrounds - 1.png" descr="Data Backgrounds - 1.png">
            <a:extLst>
              <a:ext uri="{FF2B5EF4-FFF2-40B4-BE49-F238E27FC236}">
                <a16:creationId xmlns:a16="http://schemas.microsoft.com/office/drawing/2014/main" id="{286EF5A2-E040-18AB-DB57-40B59E84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11" t="21269" r="13528" b="212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EF6CE-6116-A324-E0E7-E65E122D4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67" y="1458000"/>
            <a:ext cx="7606067" cy="54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2E2C91-9667-31D2-D72F-7578930BB1E1}"/>
              </a:ext>
            </a:extLst>
          </p:cNvPr>
          <p:cNvSpPr txBox="1"/>
          <p:nvPr/>
        </p:nvSpPr>
        <p:spPr>
          <a:xfrm>
            <a:off x="0" y="0"/>
            <a:ext cx="12192000" cy="1231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Feature overview </a:t>
            </a:r>
          </a:p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in Dynamics 365 F&amp;O</a:t>
            </a:r>
          </a:p>
        </p:txBody>
      </p:sp>
    </p:spTree>
    <p:extLst>
      <p:ext uri="{BB962C8B-B14F-4D97-AF65-F5344CB8AC3E}">
        <p14:creationId xmlns:p14="http://schemas.microsoft.com/office/powerpoint/2010/main" val="159345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ta Backgrounds - 1.png" descr="Data Backgrounds - 1.png">
            <a:extLst>
              <a:ext uri="{FF2B5EF4-FFF2-40B4-BE49-F238E27FC236}">
                <a16:creationId xmlns:a16="http://schemas.microsoft.com/office/drawing/2014/main" id="{855A8468-07AF-3E3C-C7C7-4E9332C0F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11" t="21269" r="13528" b="212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AFFA15-ED35-7498-9FC1-05CD58C3D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07" y="1458000"/>
            <a:ext cx="9270387" cy="54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3D5A2-2CDA-C0C5-3CFF-7B7DAEDF6F39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Proposed solution in onboarding form</a:t>
            </a:r>
          </a:p>
        </p:txBody>
      </p:sp>
    </p:spTree>
    <p:extLst>
      <p:ext uri="{BB962C8B-B14F-4D97-AF65-F5344CB8AC3E}">
        <p14:creationId xmlns:p14="http://schemas.microsoft.com/office/powerpoint/2010/main" val="80158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ata Backgrounds - 1.png" descr="Data Backgrounds - 1.png">
            <a:extLst>
              <a:ext uri="{FF2B5EF4-FFF2-40B4-BE49-F238E27FC236}">
                <a16:creationId xmlns:a16="http://schemas.microsoft.com/office/drawing/2014/main" id="{EFA6FC9E-D620-E073-BA91-352BC39B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11" t="21269" r="13528" b="212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DA6B9-FD84-4704-E9FC-E89F77AB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10" y="1458000"/>
            <a:ext cx="9621381" cy="54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2C528-BA2B-E3B0-AE85-63D4CDDD1ED2}"/>
              </a:ext>
            </a:extLst>
          </p:cNvPr>
          <p:cNvSpPr txBox="1"/>
          <p:nvPr/>
        </p:nvSpPr>
        <p:spPr>
          <a:xfrm>
            <a:off x="0" y="0"/>
            <a:ext cx="12192000" cy="1231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Setup for Ethnic Origin</a:t>
            </a:r>
          </a:p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In eftsure portal</a:t>
            </a:r>
          </a:p>
        </p:txBody>
      </p:sp>
    </p:spTree>
    <p:extLst>
      <p:ext uri="{BB962C8B-B14F-4D97-AF65-F5344CB8AC3E}">
        <p14:creationId xmlns:p14="http://schemas.microsoft.com/office/powerpoint/2010/main" val="424524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ta Backgrounds - 1.png" descr="Data Backgrounds - 1.png">
            <a:extLst>
              <a:ext uri="{FF2B5EF4-FFF2-40B4-BE49-F238E27FC236}">
                <a16:creationId xmlns:a16="http://schemas.microsoft.com/office/drawing/2014/main" id="{5F77B38A-1502-4867-A516-16598AA7D2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11" t="21269" r="13528" b="212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MinorityOwned">
            <a:hlinkClick r:id="" action="ppaction://media"/>
            <a:extLst>
              <a:ext uri="{FF2B5EF4-FFF2-40B4-BE49-F238E27FC236}">
                <a16:creationId xmlns:a16="http://schemas.microsoft.com/office/drawing/2014/main" id="{B59C3942-524D-E70E-9B21-FB30E8F540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9324" y="1458000"/>
            <a:ext cx="9613352" cy="54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2A2BD-3259-828E-3757-EB949625D5D9}"/>
              </a:ext>
            </a:extLst>
          </p:cNvPr>
          <p:cNvSpPr txBox="1"/>
          <p:nvPr/>
        </p:nvSpPr>
        <p:spPr>
          <a:xfrm>
            <a:off x="0" y="0"/>
            <a:ext cx="12192000" cy="1231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Onboarding form </a:t>
            </a:r>
          </a:p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During vendor registration</a:t>
            </a:r>
          </a:p>
        </p:txBody>
      </p:sp>
    </p:spTree>
    <p:extLst>
      <p:ext uri="{BB962C8B-B14F-4D97-AF65-F5344CB8AC3E}">
        <p14:creationId xmlns:p14="http://schemas.microsoft.com/office/powerpoint/2010/main" val="3393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ta Backgrounds - 1.png" descr="Data Backgrounds - 1.png">
            <a:extLst>
              <a:ext uri="{FF2B5EF4-FFF2-40B4-BE49-F238E27FC236}">
                <a16:creationId xmlns:a16="http://schemas.microsoft.com/office/drawing/2014/main" id="{58EB298B-E3A1-F1E7-DF82-8C314078EB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11" t="21269" r="13528" b="212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75CA6-BC78-F571-5B50-298443735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09" y="1458000"/>
            <a:ext cx="9663583" cy="54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4700C-8F09-3F6E-CAB8-6577536D85A4}"/>
              </a:ext>
            </a:extLst>
          </p:cNvPr>
          <p:cNvSpPr txBox="1"/>
          <p:nvPr/>
        </p:nvSpPr>
        <p:spPr>
          <a:xfrm>
            <a:off x="0" y="0"/>
            <a:ext cx="12192000" cy="1231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Onboarding  Form configuration </a:t>
            </a:r>
          </a:p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in Dynamics 365 F&amp;O</a:t>
            </a:r>
          </a:p>
        </p:txBody>
      </p:sp>
    </p:spTree>
    <p:extLst>
      <p:ext uri="{BB962C8B-B14F-4D97-AF65-F5344CB8AC3E}">
        <p14:creationId xmlns:p14="http://schemas.microsoft.com/office/powerpoint/2010/main" val="385582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ata Backgrounds - 1.png" descr="Data Backgrounds - 1.png">
            <a:extLst>
              <a:ext uri="{FF2B5EF4-FFF2-40B4-BE49-F238E27FC236}">
                <a16:creationId xmlns:a16="http://schemas.microsoft.com/office/drawing/2014/main" id="{C873C25E-05E2-9EF0-26E6-74A8A60639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11" t="21269" r="13528" b="212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FF9E6-53E5-D7EC-FA1D-26541F11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10" y="1458000"/>
            <a:ext cx="9621381" cy="54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634CBD-C321-FC79-4840-166C275E590D}"/>
              </a:ext>
            </a:extLst>
          </p:cNvPr>
          <p:cNvSpPr txBox="1"/>
          <p:nvPr/>
        </p:nvSpPr>
        <p:spPr>
          <a:xfrm>
            <a:off x="0" y="0"/>
            <a:ext cx="12192000" cy="1231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Onboarding review </a:t>
            </a:r>
          </a:p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In Dynamics 365 F&amp;O</a:t>
            </a:r>
          </a:p>
        </p:txBody>
      </p:sp>
    </p:spTree>
    <p:extLst>
      <p:ext uri="{BB962C8B-B14F-4D97-AF65-F5344CB8AC3E}">
        <p14:creationId xmlns:p14="http://schemas.microsoft.com/office/powerpoint/2010/main" val="299295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FC8D2-7CDA-6C69-53DC-9DB3F6D43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ta Backgrounds - 1.png" descr="Data Backgrounds - 1.png">
            <a:extLst>
              <a:ext uri="{FF2B5EF4-FFF2-40B4-BE49-F238E27FC236}">
                <a16:creationId xmlns:a16="http://schemas.microsoft.com/office/drawing/2014/main" id="{502AB20E-BDC2-7A59-EA16-E71A3D344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11" t="21269" r="13528" b="212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B1913C-4E26-1400-D5A4-251FB19A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10" y="1458000"/>
            <a:ext cx="9621381" cy="54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BF99B4-CA73-9224-D475-EC6E84548C4D}"/>
              </a:ext>
            </a:extLst>
          </p:cNvPr>
          <p:cNvSpPr txBox="1"/>
          <p:nvPr/>
        </p:nvSpPr>
        <p:spPr>
          <a:xfrm>
            <a:off x="0" y="0"/>
            <a:ext cx="12192000" cy="1231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t">
            <a:spAutoFit/>
          </a:bodyPr>
          <a:lstStyle/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Created vendor</a:t>
            </a:r>
          </a:p>
          <a:p>
            <a:pPr algn="ctr" hangingPunct="0"/>
            <a:r>
              <a:rPr lang="en-US" sz="3600" kern="0" dirty="0">
                <a:solidFill>
                  <a:schemeClr val="bg1"/>
                </a:solidFill>
                <a:latin typeface="Founders Grotesk Light" panose="020B0303030202060203" pitchFamily="34" charset="77"/>
                <a:sym typeface="Founders Grotesk"/>
              </a:rPr>
              <a:t>In Dynamics 365 F&amp;O</a:t>
            </a:r>
          </a:p>
        </p:txBody>
      </p:sp>
    </p:spTree>
    <p:extLst>
      <p:ext uri="{BB962C8B-B14F-4D97-AF65-F5344CB8AC3E}">
        <p14:creationId xmlns:p14="http://schemas.microsoft.com/office/powerpoint/2010/main" val="98449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BA648DB48B84088AAE68278C72C2A" ma:contentTypeVersion="14" ma:contentTypeDescription="Create a new document." ma:contentTypeScope="" ma:versionID="f762fbde7d8c9ab77d91935d51dbc1d1">
  <xsd:schema xmlns:xsd="http://www.w3.org/2001/XMLSchema" xmlns:xs="http://www.w3.org/2001/XMLSchema" xmlns:p="http://schemas.microsoft.com/office/2006/metadata/properties" xmlns:ns2="276e1a80-dea0-4716-a712-163c7fb77bcc" xmlns:ns3="809c3567-5727-45c4-93a1-7c0606aaf725" targetNamespace="http://schemas.microsoft.com/office/2006/metadata/properties" ma:root="true" ma:fieldsID="588a66a42d8f538d9385eb2a8428dc8e" ns2:_="" ns3:_="">
    <xsd:import namespace="276e1a80-dea0-4716-a712-163c7fb77bcc"/>
    <xsd:import namespace="809c3567-5727-45c4-93a1-7c0606aaf7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e1a80-dea0-4716-a712-163c7fb77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08a445a-48b4-45a4-9d15-7ddbd0d063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9c3567-5727-45c4-93a1-7c0606aaf72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a80d182-f291-43c9-bdec-3d9e50a29e41}" ma:internalName="TaxCatchAll" ma:showField="CatchAllData" ma:web="809c3567-5727-45c4-93a1-7c0606aaf7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6e1a80-dea0-4716-a712-163c7fb77bcc">
      <Terms xmlns="http://schemas.microsoft.com/office/infopath/2007/PartnerControls"/>
    </lcf76f155ced4ddcb4097134ff3c332f>
    <TaxCatchAll xmlns="809c3567-5727-45c4-93a1-7c0606aaf725" xsi:nil="true"/>
  </documentManagement>
</p:properties>
</file>

<file path=customXml/itemProps1.xml><?xml version="1.0" encoding="utf-8"?>
<ds:datastoreItem xmlns:ds="http://schemas.openxmlformats.org/officeDocument/2006/customXml" ds:itemID="{CA62543B-A788-4AF1-B4EA-4539C1684F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6e1a80-dea0-4716-a712-163c7fb77bcc"/>
    <ds:schemaRef ds:uri="809c3567-5727-45c4-93a1-7c0606aaf7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93EB33-32B7-4526-A219-62F034BA33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CBC8F3-47DC-470E-B9F3-2BF3B4F74447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809c3567-5727-45c4-93a1-7c0606aaf725"/>
    <ds:schemaRef ds:uri="276e1a80-dea0-4716-a712-163c7fb77b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55</Words>
  <Application>Microsoft Office PowerPoint</Application>
  <PresentationFormat>Widescreen</PresentationFormat>
  <Paragraphs>15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Founders Grotesk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Gregory Peignoux</dc:creator>
  <cp:lastModifiedBy>Gregory Peignoux</cp:lastModifiedBy>
  <cp:revision>2</cp:revision>
  <dcterms:created xsi:type="dcterms:W3CDTF">2025-02-25T22:44:34Z</dcterms:created>
  <dcterms:modified xsi:type="dcterms:W3CDTF">2025-02-26T06:53:37Z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0x01010075EBA648DB48B84088AAE68278C72C2A</vt:lpwstr>
  </property>
  <property fmtid="{D5CDD505-2E9C-101B-9397-08002B2CF9AE}" pid="3" name="MediaServiceImageTags">
    <vt:lpwstr/>
  </property>
</Properties>
</file>